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13" r:id="rId5"/>
    <p:sldId id="325" r:id="rId6"/>
    <p:sldId id="331" r:id="rId7"/>
    <p:sldId id="453" r:id="rId8"/>
    <p:sldId id="452" r:id="rId9"/>
    <p:sldId id="467" r:id="rId10"/>
    <p:sldId id="455" r:id="rId11"/>
    <p:sldId id="456" r:id="rId12"/>
    <p:sldId id="463" r:id="rId13"/>
    <p:sldId id="314" r:id="rId14"/>
    <p:sldId id="316" r:id="rId15"/>
    <p:sldId id="315" r:id="rId16"/>
    <p:sldId id="317" r:id="rId17"/>
    <p:sldId id="466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BCF820-431A-7B03-0B65-E71D54E03506}" name="Margit Aas Onstein" initials="MAO" userId="S::MO244@kirken.no::9ff3eb49-924a-4758-a4a1-0aefdad4b866" providerId="AD"/>
  <p188:author id="{93A69B55-76D4-1F0A-C174-BB66D319D14A}" name="Lita Breitenberg" initials="LB" userId="S::LB747@kirken.no::87ec5b9d-1f2d-4920-8c45-0eabc9b15dad" providerId="AD"/>
  <p188:author id="{DF82C25E-CD82-E0A6-15CF-753F71CE7FF1}" name="Margit Aas Onstein" initials="MO" userId="S::mo244@kirken.no::9ff3eb49-924a-4758-a4a1-0aefdad4b866" providerId="AD"/>
  <p188:author id="{2C8FDC8C-8876-6C4A-C6E0-2918D0305F8A}" name="Siv Thompson" initials="ST" userId="S::st362@kirken.no::a11576cb-1c8b-47db-ab49-800231b8a271" providerId="AD"/>
  <p188:author id="{66F2D6F8-F506-236E-CABA-1333D14B3BEE}" name="Lita Breitenberg" initials="LB" userId="S::lb747@kirken.no::87ec5b9d-1f2d-4920-8c45-0eabc9b15da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D785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iddels stil 3 – uthev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ddels stil 1 – uthev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86397"/>
  </p:normalViewPr>
  <p:slideViewPr>
    <p:cSldViewPr snapToGrid="0" snapToObjects="1" showGuides="1">
      <p:cViewPr varScale="1">
        <p:scale>
          <a:sx n="110" d="100"/>
          <a:sy n="110" d="100"/>
        </p:scale>
        <p:origin x="114" y="7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it Aas Onstein" userId="9ff3eb49-924a-4758-a4a1-0aefdad4b866" providerId="ADAL" clId="{40630467-2245-4C80-AD5F-B38FEA980954}"/>
    <pc:docChg chg="delSld modSld sldOrd">
      <pc:chgData name="Margit Aas Onstein" userId="9ff3eb49-924a-4758-a4a1-0aefdad4b866" providerId="ADAL" clId="{40630467-2245-4C80-AD5F-B38FEA980954}" dt="2022-11-01T12:17:51.962" v="62"/>
      <pc:docMkLst>
        <pc:docMk/>
      </pc:docMkLst>
      <pc:sldChg chg="modSp mod">
        <pc:chgData name="Margit Aas Onstein" userId="9ff3eb49-924a-4758-a4a1-0aefdad4b866" providerId="ADAL" clId="{40630467-2245-4C80-AD5F-B38FEA980954}" dt="2022-11-01T12:12:45.610" v="37" actId="20577"/>
        <pc:sldMkLst>
          <pc:docMk/>
          <pc:sldMk cId="2831755462" sldId="313"/>
        </pc:sldMkLst>
        <pc:spChg chg="mod">
          <ac:chgData name="Margit Aas Onstein" userId="9ff3eb49-924a-4758-a4a1-0aefdad4b866" providerId="ADAL" clId="{40630467-2245-4C80-AD5F-B38FEA980954}" dt="2022-11-01T12:12:37.305" v="30" actId="20577"/>
          <ac:spMkLst>
            <pc:docMk/>
            <pc:sldMk cId="2831755462" sldId="313"/>
            <ac:spMk id="4" creationId="{56B731B9-5462-4839-B3C6-D62E563F731C}"/>
          </ac:spMkLst>
        </pc:spChg>
        <pc:spChg chg="mod">
          <ac:chgData name="Margit Aas Onstein" userId="9ff3eb49-924a-4758-a4a1-0aefdad4b866" providerId="ADAL" clId="{40630467-2245-4C80-AD5F-B38FEA980954}" dt="2022-11-01T12:12:45.610" v="37" actId="20577"/>
          <ac:spMkLst>
            <pc:docMk/>
            <pc:sldMk cId="2831755462" sldId="313"/>
            <ac:spMk id="5" creationId="{A2C6B37B-3BEF-4E69-B63F-05F513EE4A4B}"/>
          </ac:spMkLst>
        </pc:spChg>
      </pc:sldChg>
      <pc:sldChg chg="del">
        <pc:chgData name="Margit Aas Onstein" userId="9ff3eb49-924a-4758-a4a1-0aefdad4b866" providerId="ADAL" clId="{40630467-2245-4C80-AD5F-B38FEA980954}" dt="2022-11-01T12:14:12.088" v="45" actId="2696"/>
        <pc:sldMkLst>
          <pc:docMk/>
          <pc:sldMk cId="1194238452" sldId="319"/>
        </pc:sldMkLst>
      </pc:sldChg>
      <pc:sldChg chg="del">
        <pc:chgData name="Margit Aas Onstein" userId="9ff3eb49-924a-4758-a4a1-0aefdad4b866" providerId="ADAL" clId="{40630467-2245-4C80-AD5F-B38FEA980954}" dt="2022-11-01T12:15:04.148" v="49" actId="47"/>
        <pc:sldMkLst>
          <pc:docMk/>
          <pc:sldMk cId="3320311279" sldId="320"/>
        </pc:sldMkLst>
      </pc:sldChg>
      <pc:sldChg chg="del">
        <pc:chgData name="Margit Aas Onstein" userId="9ff3eb49-924a-4758-a4a1-0aefdad4b866" providerId="ADAL" clId="{40630467-2245-4C80-AD5F-B38FEA980954}" dt="2022-11-01T12:16:03.237" v="52" actId="47"/>
        <pc:sldMkLst>
          <pc:docMk/>
          <pc:sldMk cId="1475236003" sldId="321"/>
        </pc:sldMkLst>
      </pc:sldChg>
      <pc:sldChg chg="del">
        <pc:chgData name="Margit Aas Onstein" userId="9ff3eb49-924a-4758-a4a1-0aefdad4b866" providerId="ADAL" clId="{40630467-2245-4C80-AD5F-B38FEA980954}" dt="2022-11-01T12:14:26.799" v="47" actId="2696"/>
        <pc:sldMkLst>
          <pc:docMk/>
          <pc:sldMk cId="2176655677" sldId="322"/>
        </pc:sldMkLst>
      </pc:sldChg>
      <pc:sldChg chg="del">
        <pc:chgData name="Margit Aas Onstein" userId="9ff3eb49-924a-4758-a4a1-0aefdad4b866" providerId="ADAL" clId="{40630467-2245-4C80-AD5F-B38FEA980954}" dt="2022-11-01T12:13:42.639" v="44" actId="2696"/>
        <pc:sldMkLst>
          <pc:docMk/>
          <pc:sldMk cId="2131184717" sldId="323"/>
        </pc:sldMkLst>
      </pc:sldChg>
      <pc:sldChg chg="del">
        <pc:chgData name="Margit Aas Onstein" userId="9ff3eb49-924a-4758-a4a1-0aefdad4b866" providerId="ADAL" clId="{40630467-2245-4C80-AD5F-B38FEA980954}" dt="2022-11-01T12:16:12.043" v="54" actId="47"/>
        <pc:sldMkLst>
          <pc:docMk/>
          <pc:sldMk cId="3633673809" sldId="326"/>
        </pc:sldMkLst>
      </pc:sldChg>
      <pc:sldChg chg="del">
        <pc:chgData name="Margit Aas Onstein" userId="9ff3eb49-924a-4758-a4a1-0aefdad4b866" providerId="ADAL" clId="{40630467-2245-4C80-AD5F-B38FEA980954}" dt="2022-11-01T12:16:05.719" v="53" actId="47"/>
        <pc:sldMkLst>
          <pc:docMk/>
          <pc:sldMk cId="2598778883" sldId="327"/>
        </pc:sldMkLst>
      </pc:sldChg>
      <pc:sldChg chg="del">
        <pc:chgData name="Margit Aas Onstein" userId="9ff3eb49-924a-4758-a4a1-0aefdad4b866" providerId="ADAL" clId="{40630467-2245-4C80-AD5F-B38FEA980954}" dt="2022-11-01T12:16:03.237" v="52" actId="47"/>
        <pc:sldMkLst>
          <pc:docMk/>
          <pc:sldMk cId="3638601371" sldId="328"/>
        </pc:sldMkLst>
      </pc:sldChg>
      <pc:sldChg chg="del">
        <pc:chgData name="Margit Aas Onstein" userId="9ff3eb49-924a-4758-a4a1-0aefdad4b866" providerId="ADAL" clId="{40630467-2245-4C80-AD5F-B38FEA980954}" dt="2022-11-01T12:17:22.869" v="56" actId="47"/>
        <pc:sldMkLst>
          <pc:docMk/>
          <pc:sldMk cId="1216125276" sldId="330"/>
        </pc:sldMkLst>
      </pc:sldChg>
      <pc:sldChg chg="del">
        <pc:chgData name="Margit Aas Onstein" userId="9ff3eb49-924a-4758-a4a1-0aefdad4b866" providerId="ADAL" clId="{40630467-2245-4C80-AD5F-B38FEA980954}" dt="2022-11-01T12:17:42.904" v="60" actId="47"/>
        <pc:sldMkLst>
          <pc:docMk/>
          <pc:sldMk cId="3859731845" sldId="333"/>
        </pc:sldMkLst>
      </pc:sldChg>
      <pc:sldChg chg="del">
        <pc:chgData name="Margit Aas Onstein" userId="9ff3eb49-924a-4758-a4a1-0aefdad4b866" providerId="ADAL" clId="{40630467-2245-4C80-AD5F-B38FEA980954}" dt="2022-11-01T12:16:43.819" v="55" actId="47"/>
        <pc:sldMkLst>
          <pc:docMk/>
          <pc:sldMk cId="1176657125" sldId="375"/>
        </pc:sldMkLst>
      </pc:sldChg>
      <pc:sldChg chg="del">
        <pc:chgData name="Margit Aas Onstein" userId="9ff3eb49-924a-4758-a4a1-0aefdad4b866" providerId="ADAL" clId="{40630467-2245-4C80-AD5F-B38FEA980954}" dt="2022-11-01T12:16:43.819" v="55" actId="47"/>
        <pc:sldMkLst>
          <pc:docMk/>
          <pc:sldMk cId="697512043" sldId="408"/>
        </pc:sldMkLst>
      </pc:sldChg>
      <pc:sldChg chg="del">
        <pc:chgData name="Margit Aas Onstein" userId="9ff3eb49-924a-4758-a4a1-0aefdad4b866" providerId="ADAL" clId="{40630467-2245-4C80-AD5F-B38FEA980954}" dt="2022-11-01T12:16:43.819" v="55" actId="47"/>
        <pc:sldMkLst>
          <pc:docMk/>
          <pc:sldMk cId="4062905353" sldId="410"/>
        </pc:sldMkLst>
      </pc:sldChg>
      <pc:sldChg chg="del">
        <pc:chgData name="Margit Aas Onstein" userId="9ff3eb49-924a-4758-a4a1-0aefdad4b866" providerId="ADAL" clId="{40630467-2245-4C80-AD5F-B38FEA980954}" dt="2022-11-01T12:16:43.819" v="55" actId="47"/>
        <pc:sldMkLst>
          <pc:docMk/>
          <pc:sldMk cId="4049381440" sldId="411"/>
        </pc:sldMkLst>
      </pc:sldChg>
      <pc:sldChg chg="del">
        <pc:chgData name="Margit Aas Onstein" userId="9ff3eb49-924a-4758-a4a1-0aefdad4b866" providerId="ADAL" clId="{40630467-2245-4C80-AD5F-B38FEA980954}" dt="2022-11-01T12:16:12.043" v="54" actId="47"/>
        <pc:sldMkLst>
          <pc:docMk/>
          <pc:sldMk cId="230219215" sldId="423"/>
        </pc:sldMkLst>
      </pc:sldChg>
      <pc:sldChg chg="del">
        <pc:chgData name="Margit Aas Onstein" userId="9ff3eb49-924a-4758-a4a1-0aefdad4b866" providerId="ADAL" clId="{40630467-2245-4C80-AD5F-B38FEA980954}" dt="2022-11-01T12:16:12.043" v="54" actId="47"/>
        <pc:sldMkLst>
          <pc:docMk/>
          <pc:sldMk cId="3927170573" sldId="424"/>
        </pc:sldMkLst>
      </pc:sldChg>
      <pc:sldChg chg="del">
        <pc:chgData name="Margit Aas Onstein" userId="9ff3eb49-924a-4758-a4a1-0aefdad4b866" providerId="ADAL" clId="{40630467-2245-4C80-AD5F-B38FEA980954}" dt="2022-11-01T12:16:05.719" v="53" actId="47"/>
        <pc:sldMkLst>
          <pc:docMk/>
          <pc:sldMk cId="3751822198" sldId="425"/>
        </pc:sldMkLst>
      </pc:sldChg>
      <pc:sldChg chg="del">
        <pc:chgData name="Margit Aas Onstein" userId="9ff3eb49-924a-4758-a4a1-0aefdad4b866" providerId="ADAL" clId="{40630467-2245-4C80-AD5F-B38FEA980954}" dt="2022-11-01T12:16:12.043" v="54" actId="47"/>
        <pc:sldMkLst>
          <pc:docMk/>
          <pc:sldMk cId="1206700661" sldId="426"/>
        </pc:sldMkLst>
      </pc:sldChg>
      <pc:sldChg chg="del">
        <pc:chgData name="Margit Aas Onstein" userId="9ff3eb49-924a-4758-a4a1-0aefdad4b866" providerId="ADAL" clId="{40630467-2245-4C80-AD5F-B38FEA980954}" dt="2022-11-01T12:16:05.719" v="53" actId="47"/>
        <pc:sldMkLst>
          <pc:docMk/>
          <pc:sldMk cId="2160244764" sldId="427"/>
        </pc:sldMkLst>
      </pc:sldChg>
      <pc:sldChg chg="del">
        <pc:chgData name="Margit Aas Onstein" userId="9ff3eb49-924a-4758-a4a1-0aefdad4b866" providerId="ADAL" clId="{40630467-2245-4C80-AD5F-B38FEA980954}" dt="2022-11-01T12:16:05.719" v="53" actId="47"/>
        <pc:sldMkLst>
          <pc:docMk/>
          <pc:sldMk cId="2515188505" sldId="429"/>
        </pc:sldMkLst>
      </pc:sldChg>
      <pc:sldChg chg="del">
        <pc:chgData name="Margit Aas Onstein" userId="9ff3eb49-924a-4758-a4a1-0aefdad4b866" providerId="ADAL" clId="{40630467-2245-4C80-AD5F-B38FEA980954}" dt="2022-11-01T12:15:00.974" v="48" actId="47"/>
        <pc:sldMkLst>
          <pc:docMk/>
          <pc:sldMk cId="3092612786" sldId="431"/>
        </pc:sldMkLst>
      </pc:sldChg>
      <pc:sldChg chg="del">
        <pc:chgData name="Margit Aas Onstein" userId="9ff3eb49-924a-4758-a4a1-0aefdad4b866" providerId="ADAL" clId="{40630467-2245-4C80-AD5F-B38FEA980954}" dt="2022-11-01T12:15:00.974" v="48" actId="47"/>
        <pc:sldMkLst>
          <pc:docMk/>
          <pc:sldMk cId="1768228414" sldId="432"/>
        </pc:sldMkLst>
      </pc:sldChg>
      <pc:sldChg chg="del">
        <pc:chgData name="Margit Aas Onstein" userId="9ff3eb49-924a-4758-a4a1-0aefdad4b866" providerId="ADAL" clId="{40630467-2245-4C80-AD5F-B38FEA980954}" dt="2022-11-01T12:15:00.974" v="48" actId="47"/>
        <pc:sldMkLst>
          <pc:docMk/>
          <pc:sldMk cId="3234957406" sldId="433"/>
        </pc:sldMkLst>
      </pc:sldChg>
      <pc:sldChg chg="del">
        <pc:chgData name="Margit Aas Onstein" userId="9ff3eb49-924a-4758-a4a1-0aefdad4b866" providerId="ADAL" clId="{40630467-2245-4C80-AD5F-B38FEA980954}" dt="2022-11-01T12:14:20.204" v="46" actId="2696"/>
        <pc:sldMkLst>
          <pc:docMk/>
          <pc:sldMk cId="1410190780" sldId="434"/>
        </pc:sldMkLst>
      </pc:sldChg>
      <pc:sldChg chg="del">
        <pc:chgData name="Margit Aas Onstein" userId="9ff3eb49-924a-4758-a4a1-0aefdad4b866" providerId="ADAL" clId="{40630467-2245-4C80-AD5F-B38FEA980954}" dt="2022-11-01T12:14:20.204" v="46" actId="2696"/>
        <pc:sldMkLst>
          <pc:docMk/>
          <pc:sldMk cId="2908032952" sldId="435"/>
        </pc:sldMkLst>
      </pc:sldChg>
      <pc:sldChg chg="del">
        <pc:chgData name="Margit Aas Onstein" userId="9ff3eb49-924a-4758-a4a1-0aefdad4b866" providerId="ADAL" clId="{40630467-2245-4C80-AD5F-B38FEA980954}" dt="2022-11-01T12:15:36.372" v="50" actId="47"/>
        <pc:sldMkLst>
          <pc:docMk/>
          <pc:sldMk cId="2307676939" sldId="436"/>
        </pc:sldMkLst>
      </pc:sldChg>
      <pc:sldChg chg="del">
        <pc:chgData name="Margit Aas Onstein" userId="9ff3eb49-924a-4758-a4a1-0aefdad4b866" providerId="ADAL" clId="{40630467-2245-4C80-AD5F-B38FEA980954}" dt="2022-11-01T12:14:20.204" v="46" actId="2696"/>
        <pc:sldMkLst>
          <pc:docMk/>
          <pc:sldMk cId="901747705" sldId="437"/>
        </pc:sldMkLst>
      </pc:sldChg>
      <pc:sldChg chg="del">
        <pc:chgData name="Margit Aas Onstein" userId="9ff3eb49-924a-4758-a4a1-0aefdad4b866" providerId="ADAL" clId="{40630467-2245-4C80-AD5F-B38FEA980954}" dt="2022-11-01T12:14:12.088" v="45" actId="2696"/>
        <pc:sldMkLst>
          <pc:docMk/>
          <pc:sldMk cId="2730645247" sldId="438"/>
        </pc:sldMkLst>
      </pc:sldChg>
      <pc:sldChg chg="del">
        <pc:chgData name="Margit Aas Onstein" userId="9ff3eb49-924a-4758-a4a1-0aefdad4b866" providerId="ADAL" clId="{40630467-2245-4C80-AD5F-B38FEA980954}" dt="2022-11-01T12:14:12.088" v="45" actId="2696"/>
        <pc:sldMkLst>
          <pc:docMk/>
          <pc:sldMk cId="495831244" sldId="439"/>
        </pc:sldMkLst>
      </pc:sldChg>
      <pc:sldChg chg="del">
        <pc:chgData name="Margit Aas Onstein" userId="9ff3eb49-924a-4758-a4a1-0aefdad4b866" providerId="ADAL" clId="{40630467-2245-4C80-AD5F-B38FEA980954}" dt="2022-11-01T12:14:12.088" v="45" actId="2696"/>
        <pc:sldMkLst>
          <pc:docMk/>
          <pc:sldMk cId="1348361314" sldId="440"/>
        </pc:sldMkLst>
      </pc:sldChg>
      <pc:sldChg chg="del">
        <pc:chgData name="Margit Aas Onstein" userId="9ff3eb49-924a-4758-a4a1-0aefdad4b866" providerId="ADAL" clId="{40630467-2245-4C80-AD5F-B38FEA980954}" dt="2022-11-01T12:14:12.088" v="45" actId="2696"/>
        <pc:sldMkLst>
          <pc:docMk/>
          <pc:sldMk cId="3352791786" sldId="441"/>
        </pc:sldMkLst>
      </pc:sldChg>
      <pc:sldChg chg="del">
        <pc:chgData name="Margit Aas Onstein" userId="9ff3eb49-924a-4758-a4a1-0aefdad4b866" providerId="ADAL" clId="{40630467-2245-4C80-AD5F-B38FEA980954}" dt="2022-11-01T12:14:12.088" v="45" actId="2696"/>
        <pc:sldMkLst>
          <pc:docMk/>
          <pc:sldMk cId="3660506802" sldId="442"/>
        </pc:sldMkLst>
      </pc:sldChg>
      <pc:sldChg chg="del">
        <pc:chgData name="Margit Aas Onstein" userId="9ff3eb49-924a-4758-a4a1-0aefdad4b866" providerId="ADAL" clId="{40630467-2245-4C80-AD5F-B38FEA980954}" dt="2022-11-01T12:14:12.088" v="45" actId="2696"/>
        <pc:sldMkLst>
          <pc:docMk/>
          <pc:sldMk cId="2596679202" sldId="443"/>
        </pc:sldMkLst>
      </pc:sldChg>
      <pc:sldChg chg="del">
        <pc:chgData name="Margit Aas Onstein" userId="9ff3eb49-924a-4758-a4a1-0aefdad4b866" providerId="ADAL" clId="{40630467-2245-4C80-AD5F-B38FEA980954}" dt="2022-11-01T12:14:12.088" v="45" actId="2696"/>
        <pc:sldMkLst>
          <pc:docMk/>
          <pc:sldMk cId="3562212356" sldId="444"/>
        </pc:sldMkLst>
      </pc:sldChg>
      <pc:sldChg chg="del">
        <pc:chgData name="Margit Aas Onstein" userId="9ff3eb49-924a-4758-a4a1-0aefdad4b866" providerId="ADAL" clId="{40630467-2245-4C80-AD5F-B38FEA980954}" dt="2022-11-01T12:14:12.088" v="45" actId="2696"/>
        <pc:sldMkLst>
          <pc:docMk/>
          <pc:sldMk cId="2487942408" sldId="445"/>
        </pc:sldMkLst>
      </pc:sldChg>
      <pc:sldChg chg="del">
        <pc:chgData name="Margit Aas Onstein" userId="9ff3eb49-924a-4758-a4a1-0aefdad4b866" providerId="ADAL" clId="{40630467-2245-4C80-AD5F-B38FEA980954}" dt="2022-11-01T12:14:12.088" v="45" actId="2696"/>
        <pc:sldMkLst>
          <pc:docMk/>
          <pc:sldMk cId="3241297984" sldId="446"/>
        </pc:sldMkLst>
      </pc:sldChg>
      <pc:sldChg chg="del">
        <pc:chgData name="Margit Aas Onstein" userId="9ff3eb49-924a-4758-a4a1-0aefdad4b866" providerId="ADAL" clId="{40630467-2245-4C80-AD5F-B38FEA980954}" dt="2022-11-01T12:14:12.088" v="45" actId="2696"/>
        <pc:sldMkLst>
          <pc:docMk/>
          <pc:sldMk cId="3076006001" sldId="447"/>
        </pc:sldMkLst>
      </pc:sldChg>
      <pc:sldChg chg="del">
        <pc:chgData name="Margit Aas Onstein" userId="9ff3eb49-924a-4758-a4a1-0aefdad4b866" providerId="ADAL" clId="{40630467-2245-4C80-AD5F-B38FEA980954}" dt="2022-11-01T12:13:42.639" v="44" actId="2696"/>
        <pc:sldMkLst>
          <pc:docMk/>
          <pc:sldMk cId="4110951901" sldId="448"/>
        </pc:sldMkLst>
      </pc:sldChg>
      <pc:sldChg chg="del">
        <pc:chgData name="Margit Aas Onstein" userId="9ff3eb49-924a-4758-a4a1-0aefdad4b866" providerId="ADAL" clId="{40630467-2245-4C80-AD5F-B38FEA980954}" dt="2022-11-01T12:13:42.639" v="44" actId="2696"/>
        <pc:sldMkLst>
          <pc:docMk/>
          <pc:sldMk cId="2865331740" sldId="449"/>
        </pc:sldMkLst>
      </pc:sldChg>
      <pc:sldChg chg="del">
        <pc:chgData name="Margit Aas Onstein" userId="9ff3eb49-924a-4758-a4a1-0aefdad4b866" providerId="ADAL" clId="{40630467-2245-4C80-AD5F-B38FEA980954}" dt="2022-11-01T12:17:25.712" v="57" actId="47"/>
        <pc:sldMkLst>
          <pc:docMk/>
          <pc:sldMk cId="2965629212" sldId="450"/>
        </pc:sldMkLst>
      </pc:sldChg>
      <pc:sldChg chg="del">
        <pc:chgData name="Margit Aas Onstein" userId="9ff3eb49-924a-4758-a4a1-0aefdad4b866" providerId="ADAL" clId="{40630467-2245-4C80-AD5F-B38FEA980954}" dt="2022-11-01T12:17:31.469" v="59" actId="47"/>
        <pc:sldMkLst>
          <pc:docMk/>
          <pc:sldMk cId="2604500000" sldId="451"/>
        </pc:sldMkLst>
      </pc:sldChg>
      <pc:sldChg chg="ord">
        <pc:chgData name="Margit Aas Onstein" userId="9ff3eb49-924a-4758-a4a1-0aefdad4b866" providerId="ADAL" clId="{40630467-2245-4C80-AD5F-B38FEA980954}" dt="2022-11-01T12:17:51.962" v="62"/>
        <pc:sldMkLst>
          <pc:docMk/>
          <pc:sldMk cId="251884656" sldId="453"/>
        </pc:sldMkLst>
      </pc:sldChg>
      <pc:sldChg chg="del">
        <pc:chgData name="Margit Aas Onstein" userId="9ff3eb49-924a-4758-a4a1-0aefdad4b866" providerId="ADAL" clId="{40630467-2245-4C80-AD5F-B38FEA980954}" dt="2022-11-01T12:17:26.540" v="58" actId="47"/>
        <pc:sldMkLst>
          <pc:docMk/>
          <pc:sldMk cId="2935821618" sldId="454"/>
        </pc:sldMkLst>
      </pc:sldChg>
      <pc:sldChg chg="del">
        <pc:chgData name="Margit Aas Onstein" userId="9ff3eb49-924a-4758-a4a1-0aefdad4b866" providerId="ADAL" clId="{40630467-2245-4C80-AD5F-B38FEA980954}" dt="2022-11-01T12:14:12.088" v="45" actId="2696"/>
        <pc:sldMkLst>
          <pc:docMk/>
          <pc:sldMk cId="845671621" sldId="457"/>
        </pc:sldMkLst>
      </pc:sldChg>
      <pc:sldChg chg="del">
        <pc:chgData name="Margit Aas Onstein" userId="9ff3eb49-924a-4758-a4a1-0aefdad4b866" providerId="ADAL" clId="{40630467-2245-4C80-AD5F-B38FEA980954}" dt="2022-11-01T12:14:12.088" v="45" actId="2696"/>
        <pc:sldMkLst>
          <pc:docMk/>
          <pc:sldMk cId="3463982111" sldId="458"/>
        </pc:sldMkLst>
      </pc:sldChg>
      <pc:sldChg chg="del">
        <pc:chgData name="Margit Aas Onstein" userId="9ff3eb49-924a-4758-a4a1-0aefdad4b866" providerId="ADAL" clId="{40630467-2245-4C80-AD5F-B38FEA980954}" dt="2022-11-01T12:14:12.088" v="45" actId="2696"/>
        <pc:sldMkLst>
          <pc:docMk/>
          <pc:sldMk cId="1996605892" sldId="459"/>
        </pc:sldMkLst>
      </pc:sldChg>
      <pc:sldChg chg="del">
        <pc:chgData name="Margit Aas Onstein" userId="9ff3eb49-924a-4758-a4a1-0aefdad4b866" providerId="ADAL" clId="{40630467-2245-4C80-AD5F-B38FEA980954}" dt="2022-11-01T12:14:12.088" v="45" actId="2696"/>
        <pc:sldMkLst>
          <pc:docMk/>
          <pc:sldMk cId="1020471682" sldId="460"/>
        </pc:sldMkLst>
      </pc:sldChg>
      <pc:sldChg chg="del">
        <pc:chgData name="Margit Aas Onstein" userId="9ff3eb49-924a-4758-a4a1-0aefdad4b866" providerId="ADAL" clId="{40630467-2245-4C80-AD5F-B38FEA980954}" dt="2022-11-01T12:15:41.485" v="51" actId="47"/>
        <pc:sldMkLst>
          <pc:docMk/>
          <pc:sldMk cId="1686438010" sldId="461"/>
        </pc:sldMkLst>
      </pc:sldChg>
      <pc:sldChg chg="del">
        <pc:chgData name="Margit Aas Onstein" userId="9ff3eb49-924a-4758-a4a1-0aefdad4b866" providerId="ADAL" clId="{40630467-2245-4C80-AD5F-B38FEA980954}" dt="2022-11-01T12:15:41.485" v="51" actId="47"/>
        <pc:sldMkLst>
          <pc:docMk/>
          <pc:sldMk cId="533388596" sldId="462"/>
        </pc:sldMkLst>
      </pc:sldChg>
      <pc:sldChg chg="del">
        <pc:chgData name="Margit Aas Onstein" userId="9ff3eb49-924a-4758-a4a1-0aefdad4b866" providerId="ADAL" clId="{40630467-2245-4C80-AD5F-B38FEA980954}" dt="2022-11-01T12:15:36.372" v="50" actId="47"/>
        <pc:sldMkLst>
          <pc:docMk/>
          <pc:sldMk cId="3906338549" sldId="464"/>
        </pc:sldMkLst>
      </pc:sldChg>
      <pc:sldChg chg="del">
        <pc:chgData name="Margit Aas Onstein" userId="9ff3eb49-924a-4758-a4a1-0aefdad4b866" providerId="ADAL" clId="{40630467-2245-4C80-AD5F-B38FEA980954}" dt="2022-11-01T12:15:36.372" v="50" actId="47"/>
        <pc:sldMkLst>
          <pc:docMk/>
          <pc:sldMk cId="2004011201" sldId="465"/>
        </pc:sldMkLst>
      </pc:sldChg>
      <pc:sldChg chg="modSp mod">
        <pc:chgData name="Margit Aas Onstein" userId="9ff3eb49-924a-4758-a4a1-0aefdad4b866" providerId="ADAL" clId="{40630467-2245-4C80-AD5F-B38FEA980954}" dt="2022-11-01T12:13:29.381" v="43" actId="20577"/>
        <pc:sldMkLst>
          <pc:docMk/>
          <pc:sldMk cId="4208271187" sldId="466"/>
        </pc:sldMkLst>
        <pc:spChg chg="mod">
          <ac:chgData name="Margit Aas Onstein" userId="9ff3eb49-924a-4758-a4a1-0aefdad4b866" providerId="ADAL" clId="{40630467-2245-4C80-AD5F-B38FEA980954}" dt="2022-11-01T12:13:29.381" v="43" actId="20577"/>
          <ac:spMkLst>
            <pc:docMk/>
            <pc:sldMk cId="4208271187" sldId="466"/>
            <ac:spMk id="4" creationId="{EEA998A7-421B-409E-94EF-8E3B86EA8B0E}"/>
          </ac:spMkLst>
        </pc:spChg>
        <pc:spChg chg="mod">
          <ac:chgData name="Margit Aas Onstein" userId="9ff3eb49-924a-4758-a4a1-0aefdad4b866" providerId="ADAL" clId="{40630467-2245-4C80-AD5F-B38FEA980954}" dt="2022-11-01T12:13:26.325" v="38" actId="20577"/>
          <ac:spMkLst>
            <pc:docMk/>
            <pc:sldMk cId="4208271187" sldId="466"/>
            <ac:spMk id="5" creationId="{B734B54A-BF57-4482-8F6F-BA0A5610168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56AAC931-83C2-D84A-8052-05B401C126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855785" y="599831"/>
            <a:ext cx="5504534" cy="26181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nb-NO" sz="1050" b="1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EC343C9-69AF-4248-884B-D0BA474107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492261" y="8683991"/>
            <a:ext cx="868057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fld id="{4E0461F7-D857-C446-A98B-4029FE3B4E9C}" type="datetimeFigureOut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t>01.11.2022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B63DACA-4D38-9949-A817-0FED2F6222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90538" y="8685213"/>
            <a:ext cx="490262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/>
            </a:lvl1pPr>
          </a:lstStyle>
          <a:p>
            <a:endParaRPr lang="nb-NO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18E8236-640B-574F-81E2-680AC6868A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59415" y="8685213"/>
            <a:ext cx="25790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6BEA7848-70C2-8844-A54F-DF108F0BB837}" type="slidenum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pPr algn="l"/>
              <a:t>‹#›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7C369A1-D51D-6E4D-BB6C-6E9A038EA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81" y="22939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38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topptekst 1">
            <a:extLst>
              <a:ext uri="{FF2B5EF4-FFF2-40B4-BE49-F238E27FC236}">
                <a16:creationId xmlns:a16="http://schemas.microsoft.com/office/drawing/2014/main" id="{427665F2-632E-A346-BAA5-478D1F57DD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043904" y="599831"/>
            <a:ext cx="5128296" cy="26181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 b="1"/>
            </a:lvl1pPr>
          </a:lstStyle>
          <a:p>
            <a:endParaRPr lang="nb-NO" sz="1050" dirty="0"/>
          </a:p>
        </p:txBody>
      </p:sp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60965A70-FF2D-5841-BF99-6324283CD9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39962" y="8683991"/>
            <a:ext cx="83223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E0461F7-D857-C446-A98B-4029FE3B4E9C}" type="datetimeFigureOut">
              <a:rPr lang="nb-NO" sz="800" smtClean="0"/>
              <a:pPr/>
              <a:t>01.11.2022</a:t>
            </a:fld>
            <a:endParaRPr lang="nb-NO" sz="800"/>
          </a:p>
        </p:txBody>
      </p:sp>
      <p:sp>
        <p:nvSpPr>
          <p:cNvPr id="10" name="Plassholder for bunntekst 3">
            <a:extLst>
              <a:ext uri="{FF2B5EF4-FFF2-40B4-BE49-F238E27FC236}">
                <a16:creationId xmlns:a16="http://schemas.microsoft.com/office/drawing/2014/main" id="{260AEE78-88AD-C347-8A68-F5ADB6C8E0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685213"/>
            <a:ext cx="4536831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sz="800" dirty="0"/>
          </a:p>
        </p:txBody>
      </p:sp>
      <p:sp>
        <p:nvSpPr>
          <p:cNvPr id="11" name="Plassholder for lysbildenummer 4">
            <a:extLst>
              <a:ext uri="{FF2B5EF4-FFF2-40B4-BE49-F238E27FC236}">
                <a16:creationId xmlns:a16="http://schemas.microsoft.com/office/drawing/2014/main" id="{2585FC08-3B3A-7B42-976B-D13CB1357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64354" y="8685213"/>
            <a:ext cx="24726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l"/>
            <a:fld id="{6BEA7848-70C2-8844-A54F-DF108F0BB837}" type="slidenum">
              <a:rPr lang="nb-NO" sz="800" smtClean="0"/>
              <a:pPr algn="l"/>
              <a:t>‹#›</a:t>
            </a:fld>
            <a:endParaRPr lang="nb-NO" sz="80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86F8879-4E63-1949-A1E8-EC597C6FD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939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94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noProof="0" dirty="0"/>
              <a:t>OBS: Viss ein ønsker å ha stemmegiving i samband med gudsteneste og kommunen har søndagsval må ein sørge for nok tid til å få frakta </a:t>
            </a:r>
            <a:r>
              <a:rPr lang="nn-NO" noProof="0" dirty="0" err="1"/>
              <a:t>avkryssingsmanntal</a:t>
            </a:r>
            <a:r>
              <a:rPr lang="nn-NO" noProof="0" dirty="0"/>
              <a:t> frå eit vallokale til eit/fleire andre.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13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20572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C08E7BE-FC21-3941-9144-0A6D17A15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12CF59-18AF-4541-8840-B68AF0CAB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36E0AFC-2F9B-9C44-A28C-1E0A774CA924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E8E34C0-0B68-EA43-A91F-06154E398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77455" y="815745"/>
            <a:ext cx="3437087" cy="1204587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225FAD8B-416D-AA48-B2B5-78C171519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/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376316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936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FB857-A31A-7249-B4E8-37C16EF5CC62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BE362959-784F-40CC-A520-75A624C224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DA261-C13B-3F42-9492-A1AF009151F2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566AAC39-ED21-4B13-9650-9A536F6973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39CF89B-927F-2043-B621-25F31CF4D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183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9D867C-F048-D046-988C-94A02192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E51054-560E-A941-91B2-9557D2700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87475"/>
            <a:ext cx="5292725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0AE458F-DB25-8C45-A41F-D62D8484C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046287"/>
            <a:ext cx="5292725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2031B9-C24F-3545-B8AA-35A976DFD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389" y="1387475"/>
            <a:ext cx="5292724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F759595-20BD-EA4D-8AA8-F99F55FE5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8" y="2046287"/>
            <a:ext cx="5292724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006F4C2-5293-E044-83D4-05CD3338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AAB4-E682-9F49-892F-12AC1E74BE2E}" type="datetime1">
              <a:rPr lang="nb-NO" smtClean="0"/>
              <a:t>01.11.2022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97B7BA-0E96-3140-8A35-EB726CD0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748FF31-39B3-9A46-A424-FA2221D0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805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5292725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5388" y="0"/>
            <a:ext cx="5916612" cy="68580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B42287-BE59-A645-A7D7-BF5916581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8" y="1385887"/>
            <a:ext cx="5292725" cy="485139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C53C-C25E-8E48-B7FA-A6089A808DA3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919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0B21C0D-34D6-CC48-B026-04FBA14EC41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98B0CB3-98B5-DE45-A6B8-C8DCB6EA5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C92418-944A-DE45-84F4-3678D2B7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5EC9BE-EF3A-8749-AAF4-B3425C559574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2147FD-2928-044D-B8CD-0655BDC7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D95FBE8-7FC7-614E-8C2A-060EB536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2601CAB-C21E-D24F-BF67-C5098FFA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A5CF174-B879-4D40-BD16-58B5AF8F40B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65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0637D52-5D87-7944-8733-8B9A8E2E287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5389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C56F16F-1804-3848-99E7-299DAB3D245D}" type="datetime1">
              <a:rPr lang="nb-NO" smtClean="0"/>
              <a:t>01.11.2022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75388" y="6437935"/>
            <a:ext cx="4125210" cy="212492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4254A864-6B0E-8941-B78B-7792DBB7B23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49D2EB65-5924-4711-90A7-BA4B7C1A8C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8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76686C-283D-F648-AC3F-1406D58D3986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F8E42EA-269B-4ECC-9850-292FD579D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CAF970-D685-7546-8718-61AD5B7B15DD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860E7C6-9DF7-4EA3-83E4-C17FDB8431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1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5153172C-E5A6-B547-B606-488AA18D1FD3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AFB86AD-8F62-3B47-B902-D3A1DE88A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77457" y="815745"/>
            <a:ext cx="343708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E146FB5-7AA5-0241-8285-0DDE0786D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6570C908-4686-524E-8921-ECE517851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1915944F-F5FF-CF4C-B5E1-B60D0B84FE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1093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9755F-ED6E-EB4E-925D-0BDB2585A6D3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97351EF-056E-4517-9C73-21D7C6F6CB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4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1B26B0-9B72-1342-8A07-79F52C607727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C4AFC30-18BD-4EC3-9866-47DB62E7FD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9AE69D-E235-D048-BDFA-FDEF686B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5E12DA7-64E8-3B42-956B-662E98C6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15C1-0DCF-AD42-8642-059163C9676D}" type="datetime1">
              <a:rPr lang="nb-NO" smtClean="0"/>
              <a:t>01.11.2022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36727F2-04C5-944F-B4BC-6F064051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08390C-3BBE-5741-8A43-6C981A3E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496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12192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A9CB-89B6-5B49-B2D2-183358EA6832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33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 i rød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093788"/>
          </a:xfrm>
          <a:solidFill>
            <a:schemeClr val="accent1">
              <a:lumMod val="75000"/>
              <a:alpha val="80000"/>
            </a:schemeClr>
          </a:solidFill>
        </p:spPr>
        <p:txBody>
          <a:bodyPr lIns="612000" tIns="216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0A6A3-A14A-8449-BA07-5BD9683D3999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566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633-2054-B64D-8402-970C3237C093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4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4847-2AE9-534D-BF34-25506296C437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14994145-8B91-CF4E-BC89-31C3CF6F567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65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235EB93-88B3-6D47-A629-2E1C139174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  <a:noFill/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2CAA61-8483-6A40-BA36-FB129DE01873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E16E210-0AAC-40CE-BE9F-A68F877DB0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6A3D0F3-9AFC-EC44-982D-1FEBDB4A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347-3E81-5043-AB2C-570E496480F1}" type="datetime1">
              <a:rPr lang="nb-NO" smtClean="0"/>
              <a:t>01.11.2022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05C4255-99DD-814C-A9AD-3F510292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0D5D13A-1C4D-754C-9ABB-8C68651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84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60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C08CBCE2-CDEC-5E4A-8C98-F125190FEF95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33150638-BDEA-D943-9B94-1DAD8D1F4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4B490713-A5E9-B142-B383-F0DD11F0D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E5625621-DC74-CA44-9FC9-A4A0E427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D766B77B-470E-4249-897A-7CA8FE8F86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77457" y="815745"/>
            <a:ext cx="3437084" cy="12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5F0F483-C409-B044-AFFC-F8B179D478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4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F4CC2FA6-23BD-0E4F-A3AA-E7DFFF2B9C96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Sett inn tekst </a:t>
            </a:r>
            <a:r>
              <a:rPr lang="nb-NO" noProof="0" dirty="0" err="1"/>
              <a:t>f.eks</a:t>
            </a:r>
            <a:r>
              <a:rPr lang="nb-NO" noProof="0" dirty="0"/>
              <a:t> 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844353"/>
            <a:ext cx="4101276" cy="639085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418C3EE5-02DB-A843-8685-A7E3CB168F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6380" y="7477757"/>
            <a:ext cx="468351" cy="468351"/>
          </a:xfrm>
          <a:prstGeom prst="rect">
            <a:avLst/>
          </a:prstGeom>
        </p:spPr>
      </p:pic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4E8B2218-8DAE-4EF7-8B6B-E3A7F52D82D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158049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3A08CD34-AC08-6442-B83D-86E2FC5C0A0B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sp>
        <p:nvSpPr>
          <p:cNvPr id="20" name="Undertittel 2">
            <a:extLst>
              <a:ext uri="{FF2B5EF4-FFF2-40B4-BE49-F238E27FC236}">
                <a16:creationId xmlns:a16="http://schemas.microsoft.com/office/drawing/2014/main" id="{6E5DA0CA-E9CB-3349-B5A0-C88F27013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3ACCE1F9-3AE7-4367-962F-FE1F8699D01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D0D0B57-D1C1-4382-8E06-D4F3D7D6F5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844353"/>
            <a:ext cx="4101276" cy="6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8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957E9185-59FC-564F-B555-5503B0667FCA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19BDFB95-9F63-C844-A22A-2F308C5C6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388652-918C-4D93-82AF-2C10A299F3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FFF2EF1C-E857-4D18-B225-BA495B7ED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844353"/>
            <a:ext cx="4101276" cy="6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5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ECD2DCB2-8DC2-5E44-897B-F28A10D61BB6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43FECCB4-4595-4249-AC4B-CFB26F9EB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15FB502D-6EDF-47F0-B2F7-46DF6AA2C44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F1F54C4D-3BEE-48CB-823E-8AEB77C00A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844353"/>
            <a:ext cx="4101276" cy="6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8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72353"/>
            <a:ext cx="10972800" cy="932266"/>
          </a:xfrm>
          <a:prstGeom prst="rect">
            <a:avLst/>
          </a:prstGeom>
        </p:spPr>
        <p:txBody>
          <a:bodyPr/>
          <a:lstStyle>
            <a:lvl1pPr algn="l">
              <a:defRPr sz="3400" cap="all" baseline="0">
                <a:latin typeface="Georgia"/>
              </a:defRPr>
            </a:lvl1pPr>
          </a:lstStyle>
          <a:p>
            <a:r>
              <a:rPr lang="nb-NO"/>
              <a:t>Click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title</a:t>
            </a:r>
            <a:r>
              <a:rPr lang="nb-NO"/>
              <a:t>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235463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2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600">
                <a:latin typeface="Arial"/>
              </a:defRPr>
            </a:lvl5pPr>
          </a:lstStyle>
          <a:p>
            <a:pPr lvl="0"/>
            <a:r>
              <a:rPr lang="nb-NO"/>
              <a:t>Click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031B244-5DE1-884A-885B-F03223C1AA86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10322809" y="302465"/>
            <a:ext cx="1674284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nb-NO"/>
              <a:t>§ hjemmel</a:t>
            </a:r>
          </a:p>
        </p:txBody>
      </p:sp>
    </p:spTree>
    <p:extLst>
      <p:ext uri="{BB962C8B-B14F-4D97-AF65-F5344CB8AC3E}">
        <p14:creationId xmlns:p14="http://schemas.microsoft.com/office/powerpoint/2010/main" val="30295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8677268F-F4F9-784E-BF23-EA1CACFD53E7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BBFE621-FDA3-9A4B-9872-BA2229570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A001A0F5-F2B1-984B-81DC-C18544C06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CEC0B5B0-1EE0-554E-B0FC-46F791948E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DF26D8D1-25CC-452D-A7FF-B05CAC49BC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77457" y="815745"/>
            <a:ext cx="3437084" cy="12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3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D989A85-7F6E-E044-B7F8-167AD93A93BB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2CD06575-6B5A-A04E-B329-1D0AD6A25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D4B1805F-2AE6-8E4B-A44F-BD67998C1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75FA386-D78A-5341-8214-AF27F9AFD4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2457C24-6AEA-4709-BB88-4F03948B45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77457" y="815745"/>
            <a:ext cx="3437084" cy="12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DF487B-8477-2149-9AA3-98E65B249604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F6B007-F089-1E47-A029-515775F38509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2361D07E-ABD7-49F0-8849-3C7B18DFBC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8F06A8-7708-F449-BBEB-8D82008CCD6B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7C7713C-0D7B-410D-866B-CC5B36FA79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0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A0E4E-754C-5E4A-8C53-243A384D4282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9C46C82B-E322-4A35-81DC-E7BDB53190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AF269B3-BEF0-E04A-9125-2E284FBA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69DAFA-A756-634F-8F62-44B8D41C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385888"/>
            <a:ext cx="10944226" cy="4672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4F3F7C-A4AA-AF42-8F10-BE862A9EC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84745" y="6437935"/>
            <a:ext cx="1083367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655427F-18F2-AA41-8FD1-542CB7F8D202}" type="datetime1">
              <a:rPr lang="nb-NO" smtClean="0"/>
              <a:t>01.11.2022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138DA2-808A-6243-B616-8D29162A6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8955" y="6437935"/>
            <a:ext cx="732164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9FE079-08DB-8B42-A4AD-A254231BF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8957" y="6437935"/>
            <a:ext cx="34766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9C2D23-5413-0C4E-90E8-570584B1AF6C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0" r:id="rId5"/>
    <p:sldLayoutId id="2147483651" r:id="rId6"/>
    <p:sldLayoutId id="2147483666" r:id="rId7"/>
    <p:sldLayoutId id="2147483667" r:id="rId8"/>
    <p:sldLayoutId id="2147483665" r:id="rId9"/>
    <p:sldLayoutId id="2147483650" r:id="rId10"/>
    <p:sldLayoutId id="2147483673" r:id="rId11"/>
    <p:sldLayoutId id="2147483674" r:id="rId12"/>
    <p:sldLayoutId id="2147483652" r:id="rId13"/>
    <p:sldLayoutId id="2147483653" r:id="rId14"/>
    <p:sldLayoutId id="2147483657" r:id="rId15"/>
    <p:sldLayoutId id="2147483656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54" r:id="rId22"/>
    <p:sldLayoutId id="2147483668" r:id="rId23"/>
    <p:sldLayoutId id="2147483671" r:id="rId24"/>
    <p:sldLayoutId id="2147483670" r:id="rId25"/>
    <p:sldLayoutId id="2147483669" r:id="rId26"/>
    <p:sldLayoutId id="2147483672" r:id="rId27"/>
    <p:sldLayoutId id="2147483655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  <p:sldLayoutId id="2147483687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93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4150" userDrawn="1">
          <p15:clr>
            <a:srgbClr val="F26B43"/>
          </p15:clr>
        </p15:guide>
        <p15:guide id="7" orient="horz" pos="873" userDrawn="1">
          <p15:clr>
            <a:srgbClr val="F26B43"/>
          </p15:clr>
        </p15:guide>
        <p15:guide id="8" orient="horz" pos="142" userDrawn="1">
          <p15:clr>
            <a:srgbClr val="F26B43"/>
          </p15:clr>
        </p15:guide>
        <p15:guide id="9" pos="3727" userDrawn="1">
          <p15:clr>
            <a:srgbClr val="F26B43"/>
          </p15:clr>
        </p15:guide>
        <p15:guide id="10" pos="3953" userDrawn="1">
          <p15:clr>
            <a:srgbClr val="F26B43"/>
          </p15:clr>
        </p15:guide>
        <p15:guide id="12" orient="horz" pos="689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ressursbanken.kirken.no/kirkevalg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834D386-F5CE-494A-9538-EED29A3AE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BCE2-CDEC-5E4A-8C98-F125190FEF95}" type="datetime1">
              <a:rPr lang="nb-NO" smtClean="0"/>
              <a:t>01.11.2022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6449541-3544-48D0-9655-809DE5DC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1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56B731B9-5462-4839-B3C6-D62E563F73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dirty="0"/>
              <a:t>Innføring i kyrkjeval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2C6B37B-3BEF-4E69-B63F-05F513EE4A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Versjon 1.0</a:t>
            </a:r>
          </a:p>
        </p:txBody>
      </p:sp>
    </p:spTree>
    <p:extLst>
      <p:ext uri="{BB962C8B-B14F-4D97-AF65-F5344CB8AC3E}">
        <p14:creationId xmlns:p14="http://schemas.microsoft.com/office/powerpoint/2010/main" val="283175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BB1F38-9B9C-4EBA-B1EA-F5DDC289D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Perioden for førehandsstemming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069F98-29ED-45C4-9703-DC4FD268F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Digitalt: 10. august til 6. september</a:t>
            </a:r>
          </a:p>
          <a:p>
            <a:r>
              <a:rPr lang="nb-NO" dirty="0"/>
              <a:t>På papir i eige sokn: 10. august til 8. september </a:t>
            </a:r>
          </a:p>
          <a:p>
            <a:r>
              <a:rPr lang="nb-NO" dirty="0"/>
              <a:t>På papir i anna sokn: 10. august til 1. september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D80E33-F3A7-49DB-AAE7-D84426B78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A962424-AEEA-4125-9C93-270383E2D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013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F302C1-9728-4B19-B56B-801C681EC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Digital førehandsstemming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209E4EA-81D8-4E28-B0C8-B7EFD0F74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Veljarar loggar seg på med Bank-ID eller tilsvarande.</a:t>
            </a:r>
          </a:p>
          <a:p>
            <a:r>
              <a:rPr lang="nn-NO" dirty="0"/>
              <a:t>Ein kan stemme så mange gonger ein vil, den siste stemma blir den teljande. </a:t>
            </a:r>
          </a:p>
          <a:p>
            <a:r>
              <a:rPr lang="nn-NO" dirty="0"/>
              <a:t>Ein kan ikkje stemme på nytt på papir viss ein har stemt digitalt. </a:t>
            </a:r>
          </a:p>
          <a:p>
            <a:r>
              <a:rPr lang="nn-NO" dirty="0"/>
              <a:t>Det er veljaren som har ansvar for at det blir hemmeleg val. </a:t>
            </a:r>
          </a:p>
          <a:p>
            <a:endParaRPr lang="nn-NO" dirty="0"/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Valhandboka punkt 7.3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5957F8D-8345-4CC8-9001-FCAAC8A7B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795F5F4-57AD-4CEA-9685-F5575C0F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491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C05293-0A83-41F1-95D4-E0BE84810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Tid og stad for fysisk førehandsstemming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1911B2-40D8-435A-859E-9EBE155A9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Nasjonalt tidspunkt: 31. august frå 15:00 til 20:00. </a:t>
            </a:r>
          </a:p>
          <a:p>
            <a:r>
              <a:rPr lang="nn-NO" dirty="0"/>
              <a:t>Det </a:t>
            </a:r>
            <a:r>
              <a:rPr lang="nn-NO" b="1" dirty="0"/>
              <a:t>skal</a:t>
            </a:r>
            <a:r>
              <a:rPr lang="nn-NO" dirty="0"/>
              <a:t> også leggast til rette for førehandsstemmegiving: </a:t>
            </a:r>
          </a:p>
          <a:p>
            <a:pPr lvl="1"/>
            <a:r>
              <a:rPr lang="nn-NO" dirty="0"/>
              <a:t>I samband med ei gudsteneste minst ein søndag i perioden for førehandsstemmegiving</a:t>
            </a:r>
          </a:p>
          <a:p>
            <a:pPr lvl="1"/>
            <a:r>
              <a:rPr lang="nn-NO" dirty="0"/>
              <a:t>Minst to timar i veka i perioden for førehandsstemmegivinga.</a:t>
            </a:r>
          </a:p>
          <a:p>
            <a:r>
              <a:rPr lang="nn-NO" dirty="0"/>
              <a:t>Det </a:t>
            </a:r>
            <a:r>
              <a:rPr lang="nn-NO" b="1" dirty="0"/>
              <a:t>bør</a:t>
            </a:r>
            <a:r>
              <a:rPr lang="nn-NO" dirty="0"/>
              <a:t> også leggast til rette for førehandsstemmegiving:</a:t>
            </a:r>
          </a:p>
          <a:p>
            <a:pPr lvl="1"/>
            <a:r>
              <a:rPr lang="nn-NO" dirty="0"/>
              <a:t>På dei institusjonar som geografisk høyrer til det enkelte sokn</a:t>
            </a:r>
          </a:p>
          <a:p>
            <a:pPr lvl="1"/>
            <a:r>
              <a:rPr lang="nn-NO" dirty="0"/>
              <a:t>I samband med minst eit arrangement for unge.</a:t>
            </a:r>
          </a:p>
          <a:p>
            <a:r>
              <a:rPr lang="nn-NO" dirty="0"/>
              <a:t>Det må </a:t>
            </a:r>
            <a:r>
              <a:rPr lang="nn-NO" b="1" dirty="0"/>
              <a:t>alltid</a:t>
            </a:r>
            <a:r>
              <a:rPr lang="nn-NO" dirty="0"/>
              <a:t> vere minst to stemmemottakarar til stades!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2F062E-9EA3-4E81-9F04-C35BD4F78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A2DDCA9-5949-4D0D-ACFB-85EA2B857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84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A5D5EB-F769-45FA-82B0-8F84E3293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3200" cap="none" dirty="0">
                <a:latin typeface="+mj-lt"/>
              </a:rPr>
              <a:t>Opningstider og vallokale - Valting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E95CA3F-5F49-45E1-AC67-A0A508229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dirty="0"/>
              <a:t>Valdagar</a:t>
            </a:r>
          </a:p>
          <a:p>
            <a:r>
              <a:rPr lang="nn-NO" dirty="0"/>
              <a:t>(10. og) 11. september</a:t>
            </a:r>
          </a:p>
          <a:p>
            <a:pPr marL="0" indent="0">
              <a:buNone/>
            </a:pPr>
            <a:r>
              <a:rPr lang="nn-NO" dirty="0"/>
              <a:t>Tid og stad</a:t>
            </a:r>
          </a:p>
          <a:p>
            <a:r>
              <a:rPr lang="nn-NO" sz="2400" dirty="0"/>
              <a:t>Skal vere i lokale i direkte nærleik til kommunestyre- og fylkestingsvalet</a:t>
            </a:r>
          </a:p>
          <a:p>
            <a:r>
              <a:rPr lang="nn-NO" sz="2400" dirty="0"/>
              <a:t>Skal ha same opningstider og -dagar som kommunestyre- og fylkestingsvalet i kommunen</a:t>
            </a:r>
          </a:p>
          <a:p>
            <a:r>
              <a:rPr lang="nn-NO" sz="2400" dirty="0"/>
              <a:t>Stemmegiving i samband med gudsteneste 10. september kan haldast som del av valtinget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E35E2A6-3172-4F8C-B9C7-DB3220FE5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E034-4DC0-4439-B5F8-DC204C2F2D72}" type="datetime1">
              <a:rPr lang="en-US" smtClean="0"/>
              <a:t>11/1/2022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67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BF956D9-9ED7-4E63-A894-5034041A4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CD34-AC08-6442-B83D-86E2FC5C0A0B}" type="datetime1">
              <a:rPr lang="nb-NO" smtClean="0"/>
              <a:t>01.11.2022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8D57897-877D-41CC-A7BB-A999E09A3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14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EEA998A7-421B-409E-94EF-8E3B86EA8B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Takk!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B734B54A-BF57-4482-8F6F-BA0A56101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151588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615E512-5289-43BA-A42D-53CD1DB8E29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dirty="0"/>
              <a:t>kyrkjevalet.no</a:t>
            </a:r>
          </a:p>
        </p:txBody>
      </p:sp>
    </p:spTree>
    <p:extLst>
      <p:ext uri="{BB962C8B-B14F-4D97-AF65-F5344CB8AC3E}">
        <p14:creationId xmlns:p14="http://schemas.microsoft.com/office/powerpoint/2010/main" val="420827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54E4D0-6A3F-4F84-BE15-9FC89FE61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Kvifor er kyrkjeval viktig?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C3AF40-A94C-489D-AB45-EAAFCF85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nn-NO" dirty="0">
                <a:ea typeface="+mn-lt"/>
                <a:cs typeface="+mn-lt"/>
              </a:rPr>
              <a:t>Ved kyrkjevalet har alle medlemmer i kyrkja sjansen til å vere med å bestemme og påverke framtida til kyrkja</a:t>
            </a:r>
          </a:p>
          <a:p>
            <a:r>
              <a:rPr lang="nn-NO" dirty="0">
                <a:ea typeface="+mn-lt"/>
                <a:cs typeface="+mn-lt"/>
              </a:rPr>
              <a:t>Kyrkjevalet skaper nærare samarbeid mellom stab og medlemmer, der dei folkevalde er med og bestemmer kva lokalkyrkja skal bruke tid og krefter på</a:t>
            </a:r>
          </a:p>
          <a:p>
            <a:endParaRPr lang="nb-NO" dirty="0">
              <a:ea typeface="+mn-lt"/>
              <a:cs typeface="+mn-lt"/>
            </a:endParaRPr>
          </a:p>
          <a:p>
            <a:endParaRPr lang="nb-NO" dirty="0">
              <a:ea typeface="+mn-lt"/>
              <a:cs typeface="+mn-lt"/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0EE4CE7-4EFD-4688-8717-B547B4577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DD22EFA-4D6B-40E4-9230-4FC472CB6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118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882911-1B98-431B-9A54-F1B3417ED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Kva er kyrkjevalet?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1E03A2-46BB-4C4E-94F9-46BE58FC2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To val: </a:t>
            </a:r>
          </a:p>
          <a:p>
            <a:pPr lvl="1"/>
            <a:r>
              <a:rPr lang="nn-NO" dirty="0"/>
              <a:t>Val av sokneråd</a:t>
            </a:r>
          </a:p>
          <a:p>
            <a:pPr lvl="1"/>
            <a:r>
              <a:rPr lang="nn-NO" dirty="0"/>
              <a:t>Val av leke medlemmer til bispedømeråd og Kyrkjemøtet</a:t>
            </a:r>
          </a:p>
          <a:p>
            <a:pPr lvl="1"/>
            <a:endParaRPr lang="nn-NO" dirty="0"/>
          </a:p>
          <a:p>
            <a:r>
              <a:rPr lang="nn-NO" sz="2000" dirty="0"/>
              <a:t>Det er også nokon andre val for enkelte veljarar:</a:t>
            </a:r>
          </a:p>
          <a:p>
            <a:pPr lvl="1"/>
            <a:r>
              <a:rPr lang="nn-NO" sz="2000" dirty="0"/>
              <a:t>Val av prest og lek kyrkjeleg tilsett</a:t>
            </a:r>
          </a:p>
          <a:p>
            <a:pPr lvl="1"/>
            <a:r>
              <a:rPr lang="nn-NO" sz="2000" dirty="0"/>
              <a:t>Val av Døves </a:t>
            </a:r>
            <a:r>
              <a:rPr lang="nn-NO" sz="2000" dirty="0" err="1"/>
              <a:t>menighetsråd</a:t>
            </a:r>
            <a:r>
              <a:rPr lang="nn-NO" sz="2000" dirty="0"/>
              <a:t> og </a:t>
            </a:r>
            <a:r>
              <a:rPr lang="nn-NO" sz="2000" dirty="0" err="1"/>
              <a:t>døvekyrkjelydane</a:t>
            </a:r>
            <a:r>
              <a:rPr lang="nn-NO" sz="2000" dirty="0"/>
              <a:t> sin representant i Oslo bispedømmeråd og Kyrkjemøtet</a:t>
            </a:r>
          </a:p>
          <a:p>
            <a:pPr lvl="1"/>
            <a:r>
              <a:rPr lang="nn-NO" sz="2000" dirty="0"/>
              <a:t>Val av </a:t>
            </a:r>
            <a:r>
              <a:rPr lang="nn-NO" sz="2000" dirty="0" err="1"/>
              <a:t>Saemien</a:t>
            </a:r>
            <a:r>
              <a:rPr lang="nn-NO" sz="2000" dirty="0"/>
              <a:t> </a:t>
            </a:r>
            <a:r>
              <a:rPr lang="nn-NO" sz="2000" dirty="0" err="1"/>
              <a:t>Åålmegeraerie</a:t>
            </a:r>
            <a:r>
              <a:rPr lang="nn-NO" sz="2000" dirty="0"/>
              <a:t>, råd for samisk kyrkjelyd i sørsamisk språkområde og sørsamisk representant til Nidaros bispedømmeråd og Kyrkjemøtet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BD198BF-EF32-4372-B40F-CC6985663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3887C7D-5AF3-46C6-B06A-DE4EA1E66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425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E21D5A-2DD5-411F-BCF2-E3A4D07C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Kyrkjevalet.no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9EE39E-3D90-44CB-92C8-14C2602A7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Informasjon retta mot veljarane </a:t>
            </a:r>
          </a:p>
          <a:p>
            <a:pPr lvl="1"/>
            <a:r>
              <a:rPr lang="nn-NO" dirty="0">
                <a:cs typeface="Arial"/>
              </a:rPr>
              <a:t>Kva og kvifor kyrkjeval, kvifor bør ein stemme i kyrkjevalet</a:t>
            </a:r>
          </a:p>
          <a:p>
            <a:pPr lvl="1"/>
            <a:r>
              <a:rPr lang="nn-NO" dirty="0">
                <a:cs typeface="Arial"/>
              </a:rPr>
              <a:t>Sida har også informasjon retta mot dei som ønsker å stille til val</a:t>
            </a:r>
          </a:p>
          <a:p>
            <a:r>
              <a:rPr lang="nn-NO" dirty="0">
                <a:cs typeface="Arial"/>
              </a:rPr>
              <a:t>Vil hente informasjon direkte frå valmodulen i medlemsregisteret så  veljarane kan finne informasjon om lister og kandidatar</a:t>
            </a:r>
          </a:p>
          <a:p>
            <a:pPr lvl="1"/>
            <a:r>
              <a:rPr lang="nn-NO" dirty="0">
                <a:cs typeface="Arial"/>
              </a:rPr>
              <a:t>For at veljarane skal vite kva og kven dei kan stemme på er det viktig at det blir fylt ut mest mogleg informasjon om kandidatane i valmodulen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2950280-99CF-48B9-AB29-AD5B4159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14FCD22-7128-455C-920F-323B5EF70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88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FC580-F0E4-4444-B068-E921E59AA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Materiell på ressursbanken	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01B0550-CAE1-40D5-879E-42356C7DC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>
                <a:cs typeface="Arial"/>
              </a:rPr>
              <a:t>Inneheld det ein treng for å arrangere val, fleire oppslag</a:t>
            </a:r>
          </a:p>
          <a:p>
            <a:pPr lvl="1"/>
            <a:r>
              <a:rPr lang="nn-NO" dirty="0">
                <a:cs typeface="Arial"/>
              </a:rPr>
              <a:t>Hovudsida Kyrkjevalet 2023</a:t>
            </a:r>
          </a:p>
          <a:p>
            <a:pPr lvl="2"/>
            <a:r>
              <a:rPr lang="nn-NO" dirty="0">
                <a:cs typeface="Arial"/>
              </a:rPr>
              <a:t>Valhandbok, rettleiingar, skjema, opplæring</a:t>
            </a:r>
          </a:p>
          <a:p>
            <a:pPr lvl="1"/>
            <a:r>
              <a:rPr lang="nn-NO" dirty="0">
                <a:cs typeface="Arial"/>
              </a:rPr>
              <a:t>Praktisk gjennomføring av kyrkjevalet</a:t>
            </a:r>
            <a:endParaRPr lang="nn-NO" dirty="0"/>
          </a:p>
          <a:p>
            <a:pPr lvl="2"/>
            <a:r>
              <a:rPr lang="nn-NO" dirty="0">
                <a:cs typeface="Arial"/>
              </a:rPr>
              <a:t>Mal til t-skjorte, plakatar, klistremerke til valurne, opning av valting</a:t>
            </a:r>
          </a:p>
          <a:p>
            <a:pPr lvl="1"/>
            <a:r>
              <a:rPr lang="nn-NO" dirty="0">
                <a:cs typeface="Arial"/>
              </a:rPr>
              <a:t>Kommunikasjonsressursar til kyrkjevalet</a:t>
            </a:r>
            <a:endParaRPr lang="nn-NO" dirty="0"/>
          </a:p>
          <a:p>
            <a:pPr lvl="2"/>
            <a:r>
              <a:rPr lang="nn-NO" dirty="0">
                <a:cs typeface="Arial"/>
              </a:rPr>
              <a:t>Materiell til dei ulike fasane, postar til </a:t>
            </a:r>
            <a:r>
              <a:rPr lang="nn-NO" dirty="0" err="1">
                <a:cs typeface="Arial"/>
              </a:rPr>
              <a:t>some</a:t>
            </a:r>
            <a:r>
              <a:rPr lang="nn-NO" dirty="0">
                <a:cs typeface="Arial"/>
              </a:rPr>
              <a:t>, annonsar, logo, bilde</a:t>
            </a:r>
          </a:p>
          <a:p>
            <a:pPr lvl="1"/>
            <a:r>
              <a:rPr lang="nn-NO" dirty="0">
                <a:cs typeface="Arial"/>
              </a:rPr>
              <a:t>Rettleiing til valmodulen</a:t>
            </a:r>
            <a:endParaRPr lang="nn-NO" dirty="0"/>
          </a:p>
          <a:p>
            <a:pPr lvl="2"/>
            <a:r>
              <a:rPr lang="nn-NO" dirty="0">
                <a:cs typeface="Arial"/>
              </a:rPr>
              <a:t>Retningslinjer for korleis fylle inn og bruke valmodulen</a:t>
            </a:r>
          </a:p>
          <a:p>
            <a:pPr marL="0" indent="0">
              <a:buNone/>
            </a:pPr>
            <a:r>
              <a:rPr lang="nb-NO" dirty="0">
                <a:hlinkClick r:id="rId2"/>
              </a:rPr>
              <a:t>ressursbanken.no/kirkevalg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BAD44E2-FDC7-4F8E-AD6B-0446E6A9E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0B8B850-EAA2-47BA-9895-0EE2E91CC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399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A4AC55-C3A2-411F-94AF-10FC058E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Omgrep og forkortingar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BB191A7-CD66-4919-A3D1-2FEC1B5A3E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n-NO" sz="1800" b="1" dirty="0"/>
              <a:t>Valting</a:t>
            </a:r>
            <a:r>
              <a:rPr lang="nn-NO" sz="1800" dirty="0"/>
              <a:t>: Valdagane, til forskjell frå perioden for </a:t>
            </a:r>
            <a:r>
              <a:rPr lang="nn-NO" sz="1800" dirty="0" err="1"/>
              <a:t>førehandsstemming</a:t>
            </a:r>
            <a:endParaRPr lang="nn-NO" sz="1800" dirty="0"/>
          </a:p>
          <a:p>
            <a:r>
              <a:rPr lang="nn-NO" sz="1800" b="1" dirty="0"/>
              <a:t>Stemmestyre</a:t>
            </a:r>
            <a:r>
              <a:rPr lang="nn-NO" sz="1800" dirty="0"/>
              <a:t>: Blir peika ut av valstyret når valting blir halde fleire stader. </a:t>
            </a:r>
            <a:r>
              <a:rPr lang="nn-NO" sz="1800"/>
              <a:t>Administrerer stemmegivinga </a:t>
            </a:r>
            <a:r>
              <a:rPr lang="nn-NO" sz="1800" dirty="0"/>
              <a:t>på kvar stad.</a:t>
            </a:r>
          </a:p>
          <a:p>
            <a:r>
              <a:rPr lang="nn-NO" sz="1800" b="1" dirty="0"/>
              <a:t>Valstyre</a:t>
            </a:r>
            <a:r>
              <a:rPr lang="nn-NO" sz="1800" dirty="0"/>
              <a:t>: Soknerådet utgjer valstyret. Ansvarleg for førebuing og leiing av valet.</a:t>
            </a:r>
          </a:p>
          <a:p>
            <a:r>
              <a:rPr lang="nn-NO" sz="1800" b="1" dirty="0"/>
              <a:t>Valråd</a:t>
            </a:r>
            <a:r>
              <a:rPr lang="nn-NO" sz="1800" dirty="0"/>
              <a:t>: Blir peika ut av bispedømerådet. Valstyresmakt for ein del spørsmål i samband med val av bispedømeråd og Kyrkjemøtet.</a:t>
            </a:r>
          </a:p>
          <a:p>
            <a:r>
              <a:rPr lang="nn-NO" sz="1800" b="1" dirty="0"/>
              <a:t>Manntal</a:t>
            </a:r>
            <a:r>
              <a:rPr lang="nn-NO" sz="1800" dirty="0"/>
              <a:t>: Oversikt over alle i stemmekretsen/soknet som har stemmerett</a:t>
            </a:r>
          </a:p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99F14A0-A7CD-4178-A093-0933631023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n-NO" sz="1800" b="1" dirty="0"/>
              <a:t>Stemmekrets</a:t>
            </a:r>
            <a:r>
              <a:rPr lang="nn-NO" sz="1800" dirty="0"/>
              <a:t>: Geografisk inndeling i kommunen som avgjer kor ein skal stemme på valtinget</a:t>
            </a:r>
          </a:p>
          <a:p>
            <a:r>
              <a:rPr lang="nn-NO" sz="1800" b="1" dirty="0"/>
              <a:t>Stemmegiving</a:t>
            </a:r>
            <a:r>
              <a:rPr lang="nn-NO" sz="1800" dirty="0"/>
              <a:t>: Når ein veljar gir ei stemme</a:t>
            </a:r>
          </a:p>
          <a:p>
            <a:r>
              <a:rPr lang="nn-NO" sz="1800" b="1" dirty="0"/>
              <a:t>Fleirtalsval</a:t>
            </a:r>
            <a:r>
              <a:rPr lang="nn-NO" sz="1800" dirty="0"/>
              <a:t>: Valordning som blir brukt der det berre er ei liste i valet</a:t>
            </a:r>
          </a:p>
          <a:p>
            <a:r>
              <a:rPr lang="nn-NO" sz="1800" b="1" dirty="0"/>
              <a:t>Høvetalsval</a:t>
            </a:r>
            <a:r>
              <a:rPr lang="nn-NO" sz="1800" dirty="0"/>
              <a:t>: Valordning som blir brukt når det er to eller fleire lister i valet</a:t>
            </a:r>
          </a:p>
          <a:p>
            <a:r>
              <a:rPr lang="nn-NO" sz="1800" b="1" dirty="0"/>
              <a:t>SR</a:t>
            </a:r>
            <a:r>
              <a:rPr lang="nn-NO" sz="1800" dirty="0"/>
              <a:t>: Sokneråd. </a:t>
            </a:r>
          </a:p>
          <a:p>
            <a:r>
              <a:rPr lang="nn-NO" sz="1800" b="1" dirty="0"/>
              <a:t>BDR</a:t>
            </a:r>
            <a:r>
              <a:rPr lang="nn-NO" sz="1800" dirty="0"/>
              <a:t>: Bispedømeråd</a:t>
            </a:r>
          </a:p>
          <a:p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C2A8476-8106-4137-AFD4-AE129C88C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CF471E2-891E-4619-8C7B-A2B90DE8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378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5918BA-3CB1-4AF2-BE86-E07BA14D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Stemmerett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31FB6D0-89C4-4BB8-99E4-25FC71354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dirty="0"/>
              <a:t>Ved val av sokneråd:</a:t>
            </a:r>
          </a:p>
          <a:p>
            <a:pPr lvl="1"/>
            <a:r>
              <a:rPr lang="nn-NO" dirty="0"/>
              <a:t>Fyller 15 år i løpet av året</a:t>
            </a:r>
          </a:p>
          <a:p>
            <a:pPr lvl="1"/>
            <a:r>
              <a:rPr lang="nn-NO" dirty="0"/>
              <a:t>Medlem av Den norske kyrkja</a:t>
            </a:r>
          </a:p>
          <a:p>
            <a:pPr lvl="1"/>
            <a:r>
              <a:rPr lang="nn-NO" dirty="0"/>
              <a:t>Bur i soknet</a:t>
            </a:r>
          </a:p>
          <a:p>
            <a:pPr marL="0" indent="0">
              <a:buNone/>
            </a:pPr>
            <a:r>
              <a:rPr lang="nn-NO" dirty="0"/>
              <a:t>Ved val av leke til bispedømeråd og Kyrkjemøtet:</a:t>
            </a:r>
          </a:p>
          <a:p>
            <a:pPr lvl="1"/>
            <a:r>
              <a:rPr lang="nn-NO" dirty="0"/>
              <a:t>Fyller 15 år i løpet av året</a:t>
            </a:r>
          </a:p>
          <a:p>
            <a:pPr lvl="1"/>
            <a:r>
              <a:rPr lang="nn-NO" dirty="0"/>
              <a:t>Medlem av Den norske kyrkja</a:t>
            </a:r>
          </a:p>
          <a:p>
            <a:pPr lvl="1"/>
            <a:r>
              <a:rPr lang="nn-NO" dirty="0"/>
              <a:t>Bur i soknet</a:t>
            </a:r>
          </a:p>
          <a:p>
            <a:pPr lvl="1"/>
            <a:r>
              <a:rPr lang="nn-NO" dirty="0"/>
              <a:t>Ikkje har stemmerett som prest eller lek kyrkjeleg tilsett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80DE59A-9EBA-4F9B-A591-3A937FD6D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A3B2670-CC84-40D5-B988-DEC3DB638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86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D243A2-AD9D-42C7-AD87-724C23446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Kven som kan veljast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BDA3B4-3392-429D-A367-98F79DF6B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Ved val av sokneråd:</a:t>
            </a:r>
          </a:p>
          <a:p>
            <a:pPr lvl="1"/>
            <a:r>
              <a:rPr lang="nn-NO" dirty="0"/>
              <a:t>Stemmerett ved val av sokneråd</a:t>
            </a:r>
          </a:p>
          <a:p>
            <a:pPr lvl="1"/>
            <a:r>
              <a:rPr lang="nn-NO" dirty="0"/>
              <a:t>Fyller 18 år i løpet av året</a:t>
            </a:r>
          </a:p>
          <a:p>
            <a:endParaRPr lang="nn-NO" dirty="0"/>
          </a:p>
          <a:p>
            <a:r>
              <a:rPr lang="nn-NO" dirty="0"/>
              <a:t>Ved val av leke til bispedømeråd og Kyrkjemøtet:</a:t>
            </a:r>
          </a:p>
          <a:p>
            <a:pPr lvl="1"/>
            <a:r>
              <a:rPr lang="nn-NO" dirty="0"/>
              <a:t>Stemmerett ved val av leke til bispedømeråd og Kyrkjemøtet</a:t>
            </a:r>
          </a:p>
          <a:p>
            <a:pPr lvl="1"/>
            <a:r>
              <a:rPr lang="nn-NO" dirty="0"/>
              <a:t>Fyller 18 år i løpet av året</a:t>
            </a:r>
          </a:p>
          <a:p>
            <a:pPr lvl="1"/>
            <a:r>
              <a:rPr lang="nn-NO" dirty="0"/>
              <a:t>Ikkje er tilsett ved bispedømekontoret i ei stilling på over 15 timar i veka</a:t>
            </a:r>
          </a:p>
          <a:p>
            <a:pPr lvl="1"/>
            <a:r>
              <a:rPr lang="nn-NO" dirty="0"/>
              <a:t>Ikkje er tilsett i Kyrkjerådet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EC14E91-2D35-42D9-B08B-A9DBA83F7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042D9B0-8872-4F4F-B344-F10C8D411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512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A963F3-F82B-4F65-A510-3EAF54E5A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Endringar på stemmesetelen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90E68C3-C39C-478E-BABA-EBDAB5EAC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n-NO" dirty="0"/>
              <a:t>Veljaren kan gi ei ekstra personstemme til inntil tre kandidatar på lista ved å sette kryss ved namnet til vedkommande.</a:t>
            </a:r>
          </a:p>
          <a:p>
            <a:pPr marL="514350" indent="-514350">
              <a:buFont typeface="+mj-lt"/>
              <a:buAutoNum type="arabicPeriod"/>
            </a:pPr>
            <a:r>
              <a:rPr lang="nn-NO" dirty="0"/>
              <a:t>Veljaren kan også enten</a:t>
            </a:r>
          </a:p>
          <a:p>
            <a:pPr marL="914400" lvl="1" indent="-457200">
              <a:buFont typeface="+mj-lt"/>
              <a:buAutoNum type="alphaLcParenR"/>
            </a:pPr>
            <a:r>
              <a:rPr lang="nn-NO" dirty="0"/>
              <a:t>ved soknerådsval (fleirtalsval) skrive inn inntil tre valbare personar. Desse får ei personstemme kvar. </a:t>
            </a:r>
          </a:p>
          <a:p>
            <a:pPr marL="914400" lvl="1" indent="-457200">
              <a:buFont typeface="+mj-lt"/>
              <a:buAutoNum type="alphaLcParenR"/>
            </a:pPr>
            <a:r>
              <a:rPr lang="nn-NO" dirty="0"/>
              <a:t>ved høvetalsval gi inntil tre «slengarar» til kandidatar frå ei anna liste ved å føre opp namnet i eit eige felt. Desse får ei personstemme, og lista gir ei listestemme per slengar til lista til vedkommande.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1371DB-507F-4BAC-8FF8-A54670B9A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567C8D0-9B0A-457A-B29A-707D138A4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804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n norske kirke_ppt mal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nk_powerpointMAL_2021_16x9_bokmål" id="{7A4FB302-C45E-4B1E-A747-689CAFF62CBB}" vid="{942C7A09-C74A-40EA-A695-B45349A7B938}"/>
    </a:ext>
  </a:extLst>
</a:theme>
</file>

<file path=ppt/theme/theme2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C06B2710C1F94C92751F3336F24CAB" ma:contentTypeVersion="8" ma:contentTypeDescription="Opprett et nytt dokument." ma:contentTypeScope="" ma:versionID="38916a664058d0cbe4ee737576186cc6">
  <xsd:schema xmlns:xsd="http://www.w3.org/2001/XMLSchema" xmlns:xs="http://www.w3.org/2001/XMLSchema" xmlns:p="http://schemas.microsoft.com/office/2006/metadata/properties" xmlns:ns2="32946dd1-e5f8-475a-968c-85e3847873f6" xmlns:ns3="839a45f2-dc30-45af-b3c3-de9ae91fb091" targetNamespace="http://schemas.microsoft.com/office/2006/metadata/properties" ma:root="true" ma:fieldsID="30701ac6c574bfe51a1b67d668c223e6" ns2:_="" ns3:_="">
    <xsd:import namespace="32946dd1-e5f8-475a-968c-85e3847873f6"/>
    <xsd:import namespace="839a45f2-dc30-45af-b3c3-de9ae91fb0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46dd1-e5f8-475a-968c-85e3847873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a45f2-dc30-45af-b3c3-de9ae91fb09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220F76-DE2E-4201-9986-889653D09ADF}"/>
</file>

<file path=customXml/itemProps2.xml><?xml version="1.0" encoding="utf-8"?>
<ds:datastoreItem xmlns:ds="http://schemas.openxmlformats.org/officeDocument/2006/customXml" ds:itemID="{9107E174-AEDD-40A6-9547-49EC3F3AA973}">
  <ds:schemaRefs>
    <ds:schemaRef ds:uri="http://schemas.microsoft.com/office/2006/metadata/properties"/>
    <ds:schemaRef ds:uri="http://schemas.microsoft.com/office/infopath/2007/PartnerControls"/>
    <ds:schemaRef ds:uri="839a45f2-dc30-45af-b3c3-de9ae91fb091"/>
    <ds:schemaRef ds:uri="32946dd1-e5f8-475a-968c-85e3847873f6"/>
  </ds:schemaRefs>
</ds:datastoreItem>
</file>

<file path=customXml/itemProps3.xml><?xml version="1.0" encoding="utf-8"?>
<ds:datastoreItem xmlns:ds="http://schemas.openxmlformats.org/officeDocument/2006/customXml" ds:itemID="{D36DCEC7-BFF1-400D-BCFC-1299316E0F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DNK_16x9_nynorsk</Template>
  <TotalTime>387</TotalTime>
  <Words>922</Words>
  <Application>Microsoft Office PowerPoint</Application>
  <PresentationFormat>Widescreen</PresentationFormat>
  <Paragraphs>127</Paragraphs>
  <Slides>14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7" baseType="lpstr">
      <vt:lpstr>Arial</vt:lpstr>
      <vt:lpstr>Georgia</vt:lpstr>
      <vt:lpstr>Den norske kirke_ppt mal</vt:lpstr>
      <vt:lpstr>Innføring i kyrkjeval</vt:lpstr>
      <vt:lpstr>Kvifor er kyrkjeval viktig? </vt:lpstr>
      <vt:lpstr>Kva er kyrkjevalet? </vt:lpstr>
      <vt:lpstr>Kyrkjevalet.no</vt:lpstr>
      <vt:lpstr>Materiell på ressursbanken </vt:lpstr>
      <vt:lpstr>Omgrep og forkortingar</vt:lpstr>
      <vt:lpstr>Stemmerett</vt:lpstr>
      <vt:lpstr>Kven som kan veljast</vt:lpstr>
      <vt:lpstr>Endringar på stemmesetelen</vt:lpstr>
      <vt:lpstr>Perioden for førehandsstemming</vt:lpstr>
      <vt:lpstr>Digital førehandsstemming</vt:lpstr>
      <vt:lpstr>Tid og stad for fysisk førehandsstemming</vt:lpstr>
      <vt:lpstr>Opningstider og vallokale - Valting</vt:lpstr>
      <vt:lpstr>Takk!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Kurs i lokal valgjennomføring</dc:title>
  <dc:creator>Margit Aas Onstein</dc:creator>
  <cp:lastModifiedBy>Margit Aas Onstein</cp:lastModifiedBy>
  <cp:revision>2</cp:revision>
  <dcterms:created xsi:type="dcterms:W3CDTF">2022-10-31T12:26:35Z</dcterms:created>
  <dcterms:modified xsi:type="dcterms:W3CDTF">2022-11-01T12:17:55Z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0x010100D8C06B2710C1F94C92751F3336F24CAB</vt:lpwstr>
  </property>
  <property fmtid="{D5CDD505-2E9C-101B-9397-08002B2CF9AE}" pid="3" name="MediaServiceImageTags">
    <vt:lpwstr/>
  </property>
</Properties>
</file>